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4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8" autoAdjust="0"/>
    <p:restoredTop sz="94660"/>
  </p:normalViewPr>
  <p:slideViewPr>
    <p:cSldViewPr>
      <p:cViewPr varScale="1">
        <p:scale>
          <a:sx n="94" d="100"/>
          <a:sy n="94" d="100"/>
        </p:scale>
        <p:origin x="142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619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64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7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9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6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752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93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0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07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39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85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77511-0267-43E0-B295-AB7FD2955388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F1C97-CC26-4222-8263-CBE78F5CC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8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Shearon Farms Single Family Homeowners Association 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8077200" cy="1752600"/>
          </a:xfrm>
        </p:spPr>
        <p:txBody>
          <a:bodyPr/>
          <a:lstStyle/>
          <a:p>
            <a:r>
              <a:rPr lang="en-US" dirty="0" smtClean="0"/>
              <a:t>Tuesday, December 03, 2013</a:t>
            </a:r>
          </a:p>
          <a:p>
            <a:r>
              <a:rPr lang="en-US" dirty="0" smtClean="0"/>
              <a:t>7:00 pm @ </a:t>
            </a:r>
            <a:r>
              <a:rPr lang="en-US" dirty="0"/>
              <a:t>Richland Creek Community Church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633844"/>
            <a:ext cx="3646773" cy="95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4795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</a:p>
          <a:p>
            <a:r>
              <a:rPr lang="en-US" dirty="0" smtClean="0"/>
              <a:t>Review of 2013 SF </a:t>
            </a:r>
            <a:r>
              <a:rPr lang="en-US" dirty="0" err="1" smtClean="0"/>
              <a:t>SF</a:t>
            </a:r>
            <a:r>
              <a:rPr lang="en-US" dirty="0" smtClean="0"/>
              <a:t> HOA Activities</a:t>
            </a:r>
          </a:p>
          <a:p>
            <a:r>
              <a:rPr lang="en-US" dirty="0" smtClean="0"/>
              <a:t>Review of 2013 Budget</a:t>
            </a:r>
          </a:p>
          <a:p>
            <a:r>
              <a:rPr lang="en-US" dirty="0" smtClean="0"/>
              <a:t>Review of proposed 2014 Budget &amp; vote to ratify</a:t>
            </a:r>
          </a:p>
          <a:p>
            <a:r>
              <a:rPr lang="en-US" dirty="0" smtClean="0"/>
              <a:t>Meeting wrap-up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385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Shearon Farms SF HOA Board of Directors</a:t>
            </a:r>
          </a:p>
          <a:p>
            <a:pPr lvl="1"/>
            <a:r>
              <a:rPr lang="en-US" dirty="0" smtClean="0"/>
              <a:t>President: Harvey Ridder</a:t>
            </a:r>
          </a:p>
          <a:p>
            <a:pPr lvl="1"/>
            <a:r>
              <a:rPr lang="en-US" dirty="0" smtClean="0"/>
              <a:t>VP President: Tom Paonessa</a:t>
            </a:r>
          </a:p>
          <a:p>
            <a:pPr lvl="1"/>
            <a:r>
              <a:rPr lang="en-US" dirty="0" smtClean="0"/>
              <a:t>Treasurer: Open Position</a:t>
            </a:r>
          </a:p>
          <a:p>
            <a:pPr lvl="1"/>
            <a:r>
              <a:rPr lang="en-US" dirty="0" smtClean="0"/>
              <a:t>Secretary: Ed Kato</a:t>
            </a:r>
          </a:p>
          <a:p>
            <a:pPr lvl="1"/>
            <a:r>
              <a:rPr lang="en-US" dirty="0" smtClean="0"/>
              <a:t>Board Member-at-large: Kathy Kennell</a:t>
            </a:r>
          </a:p>
        </p:txBody>
      </p:sp>
    </p:spTree>
    <p:extLst>
      <p:ext uri="{BB962C8B-B14F-4D97-AF65-F5344CB8AC3E}">
        <p14:creationId xmlns:p14="http://schemas.microsoft.com/office/powerpoint/2010/main" val="1708729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 of 2013 SF </a:t>
            </a:r>
            <a:r>
              <a:rPr lang="en-US" dirty="0" err="1" smtClean="0"/>
              <a:t>SF</a:t>
            </a:r>
            <a:r>
              <a:rPr lang="en-US" dirty="0" smtClean="0"/>
              <a:t> HOA Activities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Street sign installation project (7) signs installed</a:t>
            </a:r>
          </a:p>
          <a:p>
            <a:r>
              <a:rPr lang="en-US" dirty="0" smtClean="0"/>
              <a:t>Spring HOA event 5/18</a:t>
            </a:r>
          </a:p>
          <a:p>
            <a:pPr lvl="1"/>
            <a:r>
              <a:rPr lang="en-US" dirty="0" smtClean="0"/>
              <a:t>Wake Forest Police Department</a:t>
            </a:r>
          </a:p>
          <a:p>
            <a:pPr lvl="1"/>
            <a:r>
              <a:rPr lang="en-US" dirty="0" smtClean="0"/>
              <a:t>Wake Forest Fire Department</a:t>
            </a:r>
          </a:p>
          <a:p>
            <a:pPr lvl="1"/>
            <a:r>
              <a:rPr lang="en-US" dirty="0" smtClean="0"/>
              <a:t>Neighborhood cookout</a:t>
            </a:r>
          </a:p>
          <a:p>
            <a:r>
              <a:rPr lang="en-US" dirty="0" smtClean="0"/>
              <a:t>Neighborhood luminary project 12/24</a:t>
            </a:r>
          </a:p>
          <a:p>
            <a:r>
              <a:rPr lang="en-US" dirty="0" smtClean="0"/>
              <a:t>Monument maintenance</a:t>
            </a:r>
          </a:p>
          <a:p>
            <a:pPr lvl="1"/>
            <a:r>
              <a:rPr lang="en-US" dirty="0" smtClean="0"/>
              <a:t>Precious Stone Dr.</a:t>
            </a:r>
          </a:p>
          <a:p>
            <a:pPr lvl="1"/>
            <a:r>
              <a:rPr lang="en-US" dirty="0" smtClean="0"/>
              <a:t>Clover Bank St.</a:t>
            </a:r>
          </a:p>
          <a:p>
            <a:r>
              <a:rPr lang="en-US" dirty="0" smtClean="0"/>
              <a:t>Neighborhood yard sale</a:t>
            </a:r>
          </a:p>
          <a:p>
            <a:r>
              <a:rPr lang="en-US" dirty="0" smtClean="0"/>
              <a:t>ShearonFarms.com web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64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 of 2013 Budget</a:t>
            </a:r>
            <a:endParaRPr lang="en-US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2881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155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 of proposed 2014 Budget</a:t>
            </a:r>
            <a:endParaRPr lang="en-US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229600" cy="108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5295900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334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Meeting wrap-up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Luminary Captains (2) people from each street, 5 streets = 10 volunteers</a:t>
            </a:r>
          </a:p>
          <a:p>
            <a:pPr lvl="1"/>
            <a:r>
              <a:rPr lang="en-US" dirty="0" smtClean="0"/>
              <a:t>Luminary event, 12/24</a:t>
            </a:r>
          </a:p>
          <a:p>
            <a:r>
              <a:rPr lang="en-US" dirty="0" smtClean="0"/>
              <a:t>Treasurer Board Member opening for 2014</a:t>
            </a:r>
          </a:p>
          <a:p>
            <a:r>
              <a:rPr lang="en-US" dirty="0" smtClean="0"/>
              <a:t>Committee volunteers needed for 2014</a:t>
            </a:r>
          </a:p>
          <a:p>
            <a:pPr lvl="1"/>
            <a:r>
              <a:rPr lang="en-US" dirty="0" smtClean="0"/>
              <a:t>Outreach</a:t>
            </a:r>
          </a:p>
          <a:p>
            <a:pPr lvl="1"/>
            <a:r>
              <a:rPr lang="en-US" dirty="0" smtClean="0"/>
              <a:t>Architectural Review Board</a:t>
            </a:r>
          </a:p>
          <a:p>
            <a:pPr lvl="1"/>
            <a:r>
              <a:rPr lang="en-US" dirty="0" smtClean="0"/>
              <a:t>Community Watch</a:t>
            </a:r>
          </a:p>
          <a:p>
            <a:pPr lvl="1"/>
            <a:r>
              <a:rPr lang="en-US" dirty="0" smtClean="0"/>
              <a:t>Beautification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544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172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Shearon Farms Single Family Homeowners Association  Meeting</vt:lpstr>
      <vt:lpstr>Agenda</vt:lpstr>
      <vt:lpstr>Introductions </vt:lpstr>
      <vt:lpstr>Review of 2013 SF SF HOA Activities </vt:lpstr>
      <vt:lpstr>Review of 2013 Budget</vt:lpstr>
      <vt:lpstr>Review of proposed 2014 Budget</vt:lpstr>
      <vt:lpstr>Meeting wrap-up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Shearon Farms Homeowners Association  Meeting</dc:title>
  <dc:creator>Ed</dc:creator>
  <cp:lastModifiedBy>Brandon Kooman</cp:lastModifiedBy>
  <cp:revision>13</cp:revision>
  <dcterms:created xsi:type="dcterms:W3CDTF">2013-12-02T04:58:08Z</dcterms:created>
  <dcterms:modified xsi:type="dcterms:W3CDTF">2014-01-27T12:48:45Z</dcterms:modified>
</cp:coreProperties>
</file>