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1458"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85DF6-5AB2-4253-86C9-9AAF87B3A500}" type="datetimeFigureOut">
              <a:rPr lang="en-US" smtClean="0"/>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98196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85DF6-5AB2-4253-86C9-9AAF87B3A500}" type="datetimeFigureOut">
              <a:rPr lang="en-US" smtClean="0"/>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725217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85DF6-5AB2-4253-86C9-9AAF87B3A500}" type="datetimeFigureOut">
              <a:rPr lang="en-US" smtClean="0"/>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346279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85DF6-5AB2-4253-86C9-9AAF87B3A500}" type="datetimeFigureOut">
              <a:rPr lang="en-US" smtClean="0"/>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3314516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85DF6-5AB2-4253-86C9-9AAF87B3A500}" type="datetimeFigureOut">
              <a:rPr lang="en-US" smtClean="0"/>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20915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85DF6-5AB2-4253-86C9-9AAF87B3A500}" type="datetimeFigureOut">
              <a:rPr lang="en-US" smtClean="0"/>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9263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85DF6-5AB2-4253-86C9-9AAF87B3A500}" type="datetimeFigureOut">
              <a:rPr lang="en-US" smtClean="0"/>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06946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85DF6-5AB2-4253-86C9-9AAF87B3A500}" type="datetimeFigureOut">
              <a:rPr lang="en-US" smtClean="0"/>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3217985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85DF6-5AB2-4253-86C9-9AAF87B3A500}" type="datetimeFigureOut">
              <a:rPr lang="en-US" smtClean="0"/>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140436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85DF6-5AB2-4253-86C9-9AAF87B3A500}" type="datetimeFigureOut">
              <a:rPr lang="en-US" smtClean="0"/>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3269807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85DF6-5AB2-4253-86C9-9AAF87B3A500}" type="datetimeFigureOut">
              <a:rPr lang="en-US" smtClean="0"/>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11493-16FC-47FB-A8D4-004BEA1EDBC0}" type="slidenum">
              <a:rPr lang="en-US" smtClean="0"/>
              <a:t>‹#›</a:t>
            </a:fld>
            <a:endParaRPr lang="en-US"/>
          </a:p>
        </p:txBody>
      </p:sp>
    </p:spTree>
    <p:extLst>
      <p:ext uri="{BB962C8B-B14F-4D97-AF65-F5344CB8AC3E}">
        <p14:creationId xmlns:p14="http://schemas.microsoft.com/office/powerpoint/2010/main" val="248943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85DF6-5AB2-4253-86C9-9AAF87B3A500}" type="datetimeFigureOut">
              <a:rPr lang="en-US" smtClean="0"/>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411493-16FC-47FB-A8D4-004BEA1EDBC0}" type="slidenum">
              <a:rPr lang="en-US" smtClean="0"/>
              <a:t>‹#›</a:t>
            </a:fld>
            <a:endParaRPr lang="en-US"/>
          </a:p>
        </p:txBody>
      </p:sp>
    </p:spTree>
    <p:extLst>
      <p:ext uri="{BB962C8B-B14F-4D97-AF65-F5344CB8AC3E}">
        <p14:creationId xmlns:p14="http://schemas.microsoft.com/office/powerpoint/2010/main" val="2534851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6.x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t>Shearon Farms Single Family HOA</a:t>
            </a:r>
            <a:br>
              <a:rPr lang="en-US" sz="3600" b="1" dirty="0" smtClean="0"/>
            </a:br>
            <a:r>
              <a:rPr lang="en-US" sz="3600" b="1" dirty="0" smtClean="0"/>
              <a:t>Spring Event</a:t>
            </a:r>
            <a:endParaRPr lang="en-US" sz="3600" b="1" dirty="0"/>
          </a:p>
        </p:txBody>
      </p:sp>
      <p:sp>
        <p:nvSpPr>
          <p:cNvPr id="5" name="TextBox 4"/>
          <p:cNvSpPr txBox="1"/>
          <p:nvPr/>
        </p:nvSpPr>
        <p:spPr>
          <a:xfrm>
            <a:off x="1143000" y="1860089"/>
            <a:ext cx="7781224" cy="861774"/>
          </a:xfrm>
          <a:prstGeom prst="rect">
            <a:avLst/>
          </a:prstGeom>
          <a:noFill/>
        </p:spPr>
        <p:txBody>
          <a:bodyPr wrap="square" rtlCol="0">
            <a:spAutoFit/>
          </a:bodyPr>
          <a:lstStyle/>
          <a:p>
            <a:r>
              <a:rPr lang="en-US" b="1" dirty="0" smtClean="0"/>
              <a:t>12:00 Noon Until 2:30 PM</a:t>
            </a:r>
          </a:p>
          <a:p>
            <a:r>
              <a:rPr lang="en-US" sz="1600" dirty="0" smtClean="0"/>
              <a:t>Wake Forest Police Department Representatives – Giving us tips on safety and security.</a:t>
            </a:r>
          </a:p>
          <a:p>
            <a:r>
              <a:rPr lang="en-US" sz="1600" dirty="0" smtClean="0"/>
              <a:t>Wake Forest Fire Department Representatives – Giving us tips on fire safety and prevention.</a:t>
            </a:r>
            <a:endParaRPr lang="en-US" sz="1600" dirty="0"/>
          </a:p>
        </p:txBody>
      </p:sp>
      <p:sp>
        <p:nvSpPr>
          <p:cNvPr id="6" name="TextBox 5"/>
          <p:cNvSpPr txBox="1"/>
          <p:nvPr/>
        </p:nvSpPr>
        <p:spPr>
          <a:xfrm>
            <a:off x="1143000" y="2721863"/>
            <a:ext cx="7010400" cy="3847207"/>
          </a:xfrm>
          <a:prstGeom prst="rect">
            <a:avLst/>
          </a:prstGeom>
          <a:noFill/>
        </p:spPr>
        <p:txBody>
          <a:bodyPr wrap="square" rtlCol="0">
            <a:spAutoFit/>
          </a:bodyPr>
          <a:lstStyle/>
          <a:p>
            <a:r>
              <a:rPr lang="en-US" b="1" dirty="0" smtClean="0"/>
              <a:t>3:00 PM until 7:00 PM</a:t>
            </a:r>
          </a:p>
          <a:p>
            <a:r>
              <a:rPr lang="en-US" sz="1600" dirty="0"/>
              <a:t>Bounce House for kids</a:t>
            </a:r>
          </a:p>
          <a:p>
            <a:r>
              <a:rPr lang="en-US" sz="1600" dirty="0"/>
              <a:t>Tic-tac-toe Toss</a:t>
            </a:r>
          </a:p>
          <a:p>
            <a:r>
              <a:rPr lang="en-US" sz="1600" dirty="0"/>
              <a:t>Ring Toss</a:t>
            </a:r>
          </a:p>
          <a:p>
            <a:r>
              <a:rPr lang="en-US" sz="1600" dirty="0"/>
              <a:t>Corn Hole Toss</a:t>
            </a:r>
          </a:p>
          <a:p>
            <a:r>
              <a:rPr lang="en-US" sz="1600" dirty="0"/>
              <a:t>Snow Cones</a:t>
            </a:r>
          </a:p>
          <a:p>
            <a:r>
              <a:rPr lang="en-US" sz="1600" dirty="0"/>
              <a:t>Popcorn</a:t>
            </a:r>
          </a:p>
          <a:p>
            <a:r>
              <a:rPr lang="en-US" sz="1600" dirty="0"/>
              <a:t>Grilled Hotdogs &amp; Hamburgers</a:t>
            </a:r>
          </a:p>
          <a:p>
            <a:r>
              <a:rPr lang="en-US" sz="1600" dirty="0"/>
              <a:t>Soft Drinks</a:t>
            </a:r>
          </a:p>
          <a:p>
            <a:r>
              <a:rPr lang="en-US" b="1" dirty="0" smtClean="0"/>
              <a:t>What should you bring?</a:t>
            </a:r>
          </a:p>
          <a:p>
            <a:r>
              <a:rPr lang="en-US" sz="1600" dirty="0" smtClean="0"/>
              <a:t>Chairs, side dishes (potato salad, macaroni salad, baked beans, etc.) and/or desserts and anything special that you would like to drink other than the popular soft drinks that will be provided. If you have questions please contact Tom Paonessa at (919) 428-0938 or Ed Kato at (919) 971-5949. This event is sponsored and paid for by the Shearon Farms Single Family Homeowners Association.</a:t>
            </a:r>
            <a:endParaRPr lang="en-US" sz="1600" dirty="0"/>
          </a:p>
        </p:txBody>
      </p:sp>
      <p:sp>
        <p:nvSpPr>
          <p:cNvPr id="7" name="TextBox 6"/>
          <p:cNvSpPr txBox="1"/>
          <p:nvPr/>
        </p:nvSpPr>
        <p:spPr>
          <a:xfrm>
            <a:off x="595964" y="1364736"/>
            <a:ext cx="7924800" cy="461665"/>
          </a:xfrm>
          <a:prstGeom prst="rect">
            <a:avLst/>
          </a:prstGeom>
          <a:noFill/>
        </p:spPr>
        <p:txBody>
          <a:bodyPr wrap="square" rtlCol="0">
            <a:spAutoFit/>
          </a:bodyPr>
          <a:lstStyle/>
          <a:p>
            <a:pPr algn="ctr"/>
            <a:r>
              <a:rPr lang="en-US" sz="2400" b="1" dirty="0" smtClean="0">
                <a:solidFill>
                  <a:srgbClr val="FF0000"/>
                </a:solidFill>
              </a:rPr>
              <a:t>Saturday, May 18</a:t>
            </a:r>
            <a:r>
              <a:rPr lang="en-US" sz="2400" b="1" baseline="30000" dirty="0" smtClean="0">
                <a:solidFill>
                  <a:srgbClr val="FF0000"/>
                </a:solidFill>
              </a:rPr>
              <a:t>th</a:t>
            </a:r>
            <a:r>
              <a:rPr lang="en-US" sz="2400" b="1" dirty="0" smtClean="0">
                <a:solidFill>
                  <a:srgbClr val="FF0000"/>
                </a:solidFill>
              </a:rPr>
              <a:t> – Corktree Court</a:t>
            </a:r>
            <a:endParaRPr lang="en-US" sz="2400" b="1" dirty="0">
              <a:solidFill>
                <a:srgbClr val="FF0000"/>
              </a:solidFill>
            </a:endParaRPr>
          </a:p>
        </p:txBody>
      </p:sp>
      <p:pic>
        <p:nvPicPr>
          <p:cNvPr id="1026" name="Picture 2" descr="C:\Users\Ed\AppData\Local\Microsoft\Windows\Temporary Internet Files\Content.IE5\IM5O95KK\MC90023223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812529"/>
            <a:ext cx="1228024" cy="109959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Ed\AppData\Local\Microsoft\Windows\Temporary Internet Files\Content.IE5\IM5O95KK\MC90023223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721616"/>
            <a:ext cx="1271440" cy="11384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Ed\AppData\Local\Microsoft\Windows\Temporary Internet Files\Content.IE5\FJPJEVO0\MC9003182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3013590"/>
            <a:ext cx="1825142" cy="79552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Ed\AppData\Local\Microsoft\Windows\Temporary Internet Files\Content.IE5\CA487YCH\MC90001862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3850426"/>
            <a:ext cx="2012594" cy="841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891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2320</TotalTime>
  <Words>152</Words>
  <Application>Microsoft Office PowerPoint</Application>
  <PresentationFormat>On-screen Show (4:3)</PresentationFormat>
  <Paragraphs>16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Shearon Farms Single Family HOA Spring Event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Shearon Farms Single Family Homes Spring Event</dc:title>
  <dc:creator>Ed</dc:creator>
  <cp:lastModifiedBy>Brandon Kooman</cp:lastModifiedBy>
  <cp:revision>5</cp:revision>
  <cp:lastPrinted>2013-05-06T22:50:26Z</cp:lastPrinted>
  <dcterms:created xsi:type="dcterms:W3CDTF">2013-05-06T22:22:54Z</dcterms:created>
  <dcterms:modified xsi:type="dcterms:W3CDTF">2013-05-08T13:30:24Z</dcterms:modified>
</cp:coreProperties>
</file>